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57" r:id="rId7"/>
    <p:sldId id="286" r:id="rId8"/>
    <p:sldId id="263" r:id="rId9"/>
    <p:sldId id="290" r:id="rId10"/>
    <p:sldId id="291" r:id="rId11"/>
    <p:sldId id="287" r:id="rId12"/>
    <p:sldId id="288" r:id="rId13"/>
    <p:sldId id="274" r:id="rId14"/>
    <p:sldId id="275" r:id="rId15"/>
    <p:sldId id="276" r:id="rId16"/>
    <p:sldId id="277" r:id="rId17"/>
    <p:sldId id="271" r:id="rId18"/>
    <p:sldId id="272" r:id="rId19"/>
    <p:sldId id="273" r:id="rId20"/>
    <p:sldId id="278" r:id="rId21"/>
    <p:sldId id="284" r:id="rId22"/>
    <p:sldId id="285" r:id="rId23"/>
    <p:sldId id="292" r:id="rId24"/>
    <p:sldId id="279" r:id="rId25"/>
    <p:sldId id="282" r:id="rId26"/>
    <p:sldId id="283" r:id="rId27"/>
    <p:sldId id="270" r:id="rId28"/>
    <p:sldId id="258" r:id="rId29"/>
    <p:sldId id="289" r:id="rId30"/>
    <p:sldId id="261" r:id="rId31"/>
  </p:sldIdLst>
  <p:sldSz cx="6858000" cy="9906000" type="A4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ex" id="{FC54D4C7-2FB3-4F7C-9349-F70E2C6AE4DF}">
          <p14:sldIdLst>
            <p14:sldId id="256"/>
            <p14:sldId id="264"/>
          </p14:sldIdLst>
        </p14:section>
        <p14:section name="Setup &amp; Setting" id="{D5B8DF83-C910-49DA-BFA4-CD5A42283F4D}">
          <p14:sldIdLst>
            <p14:sldId id="265"/>
            <p14:sldId id="266"/>
            <p14:sldId id="267"/>
            <p14:sldId id="257"/>
            <p14:sldId id="286"/>
            <p14:sldId id="263"/>
            <p14:sldId id="290"/>
            <p14:sldId id="291"/>
          </p14:sldIdLst>
        </p14:section>
        <p14:section name="Login" id="{621D097D-C0E7-4A8D-83DB-1B611FB75AE3}">
          <p14:sldIdLst>
            <p14:sldId id="287"/>
          </p14:sldIdLst>
        </p14:section>
        <p14:section name="Product Detail" id="{4FE3013F-243C-42DB-ADF2-DD910290AAB4}">
          <p14:sldIdLst>
            <p14:sldId id="288"/>
          </p14:sldIdLst>
        </p14:section>
        <p14:section name="Delivery" id="{7A43E308-429F-42B4-99C0-194AA44A8742}">
          <p14:sldIdLst>
            <p14:sldId id="274"/>
            <p14:sldId id="275"/>
            <p14:sldId id="276"/>
            <p14:sldId id="277"/>
          </p14:sldIdLst>
        </p14:section>
        <p14:section name="Goods Receipt PO" id="{2C87D0CF-2E5B-4EB0-B1A0-18499AA74D28}">
          <p14:sldIdLst>
            <p14:sldId id="271"/>
            <p14:sldId id="272"/>
            <p14:sldId id="273"/>
          </p14:sldIdLst>
        </p14:section>
        <p14:section name="Inventory" id="{11E36100-4C66-422F-B60E-F472D87A7E06}">
          <p14:sldIdLst>
            <p14:sldId id="278"/>
            <p14:sldId id="284"/>
            <p14:sldId id="285"/>
            <p14:sldId id="292"/>
            <p14:sldId id="279"/>
            <p14:sldId id="282"/>
            <p14:sldId id="283"/>
          </p14:sldIdLst>
        </p14:section>
        <p14:section name="Sticker" id="{80ED8D7B-6C4B-46DA-AD1F-01833822647A}">
          <p14:sldIdLst>
            <p14:sldId id="270"/>
            <p14:sldId id="258"/>
            <p14:sldId id="289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29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30" autoAdjust="0"/>
    <p:restoredTop sz="94660"/>
  </p:normalViewPr>
  <p:slideViewPr>
    <p:cSldViewPr snapToGrid="0">
      <p:cViewPr>
        <p:scale>
          <a:sx n="100" d="100"/>
          <a:sy n="100" d="100"/>
        </p:scale>
        <p:origin x="1978" y="-518"/>
      </p:cViewPr>
      <p:guideLst>
        <p:guide pos="2160"/>
        <p:guide orient="horz" pos="29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6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4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1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00905-70CA-42BF-B533-42A2B7458C93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7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478" y="1446547"/>
            <a:ext cx="5741043" cy="567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933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คู่มือใช้งาน </a:t>
            </a:r>
          </a:p>
          <a:p>
            <a:pPr algn="ctr"/>
            <a:r>
              <a:rPr lang="en-US" sz="6933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Barcode </a:t>
            </a:r>
            <a:r>
              <a:rPr lang="en-US" sz="6933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System</a:t>
            </a: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URL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: http://203.151.171.116/SAPUI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9" y="4770341"/>
            <a:ext cx="1640620" cy="16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Handheld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BT-A500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3632" y="849994"/>
            <a:ext cx="572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Hide Virtual Keyboard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(ซ่อนคีย์บอร์ด)</a:t>
            </a:r>
            <a:endParaRPr lang="th-TH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429778" y="1739698"/>
            <a:ext cx="3998443" cy="3210217"/>
            <a:chOff x="808093" y="1973378"/>
            <a:chExt cx="3998443" cy="32102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68" t="23260" r="27928" b="24296"/>
            <a:stretch/>
          </p:blipFill>
          <p:spPr>
            <a:xfrm>
              <a:off x="808093" y="1973378"/>
              <a:ext cx="1624074" cy="2551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69" t="18551" r="23817" b="18326"/>
            <a:stretch/>
          </p:blipFill>
          <p:spPr>
            <a:xfrm>
              <a:off x="3156739" y="1973378"/>
              <a:ext cx="1649797" cy="255117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1158240" y="4236720"/>
              <a:ext cx="223520" cy="2638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ular Callout 24"/>
            <p:cNvSpPr/>
            <p:nvPr/>
          </p:nvSpPr>
          <p:spPr>
            <a:xfrm>
              <a:off x="3205480" y="2646680"/>
              <a:ext cx="1529080" cy="1244600"/>
            </a:xfrm>
            <a:prstGeom prst="wedgeRectCallout">
              <a:avLst>
                <a:gd name="adj1" fmla="val -169816"/>
                <a:gd name="adj2" fmla="val 8576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16" y="4368644"/>
              <a:ext cx="386080" cy="498361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000886" y="481426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กดค้างไว้</a:t>
              </a:r>
              <a:endParaRPr lang="en-US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279392" y="3017324"/>
              <a:ext cx="333248" cy="1769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4315968" y="2950464"/>
              <a:ext cx="28795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441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Login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7576" y="1394712"/>
            <a:ext cx="6163675" cy="3248162"/>
            <a:chOff x="411480" y="767721"/>
            <a:chExt cx="6163675" cy="324816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480" y="1065066"/>
              <a:ext cx="6035040" cy="2950817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6126480" y="1065066"/>
              <a:ext cx="198120" cy="1439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75925" y="767721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Log Out</a:t>
              </a:r>
              <a:endParaRPr lang="en-US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62667" y="1876623"/>
              <a:ext cx="1035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ใส่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Username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62666" y="2220554"/>
              <a:ext cx="1035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ใส่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Password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892040" y="2569268"/>
              <a:ext cx="293370" cy="1439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03454" y="2471978"/>
              <a:ext cx="1035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Login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7576" y="794548"/>
            <a:ext cx="2949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*** Username </a:t>
            </a:r>
            <a:r>
              <a:rPr lang="th-TH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และ </a:t>
            </a:r>
            <a:r>
              <a:rPr lang="en-US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Password </a:t>
            </a:r>
            <a:r>
              <a:rPr lang="th-TH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ไม่ใช่ของ </a:t>
            </a:r>
            <a:r>
              <a:rPr lang="en-US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SAP</a:t>
            </a:r>
          </a:p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Username : admin</a:t>
            </a:r>
          </a:p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Password : 123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8531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326656"/>
            <a:ext cx="6035040" cy="1989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436854"/>
            <a:ext cx="6035040" cy="2581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" y="6139184"/>
            <a:ext cx="6035040" cy="25882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Product Detail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1480" y="731345"/>
            <a:ext cx="603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Product Detail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สำหรับดูข้อมูลของ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Item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มีเลข 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S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erial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,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เลข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อย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.,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วันหมดอายุ </a:t>
            </a:r>
          </a:p>
          <a:p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และ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Bin location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0499" y="1328104"/>
            <a:ext cx="140521" cy="1704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Rectangular Callout 9"/>
          <p:cNvSpPr/>
          <p:nvPr/>
        </p:nvSpPr>
        <p:spPr>
          <a:xfrm>
            <a:off x="1283207" y="1806447"/>
            <a:ext cx="987552" cy="1005333"/>
          </a:xfrm>
          <a:prstGeom prst="wedgeRectCallout">
            <a:avLst>
              <a:gd name="adj1" fmla="val -120326"/>
              <a:gd name="adj2" fmla="val -7663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2" name="TextBox 11"/>
          <p:cNvSpPr txBox="1"/>
          <p:nvPr/>
        </p:nvSpPr>
        <p:spPr>
          <a:xfrm>
            <a:off x="1601723" y="3994475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สแกน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QR Code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ของสินค้า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2919" y="4078513"/>
            <a:ext cx="814891" cy="1505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4" name="Rectangular Callout 13"/>
          <p:cNvSpPr/>
          <p:nvPr/>
        </p:nvSpPr>
        <p:spPr>
          <a:xfrm>
            <a:off x="712918" y="7008367"/>
            <a:ext cx="5602537" cy="1660145"/>
          </a:xfrm>
          <a:prstGeom prst="wedgeRectCallout">
            <a:avLst>
              <a:gd name="adj1" fmla="val -32316"/>
              <a:gd name="adj2" fmla="val -21537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63071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Delivery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5" y="2502494"/>
            <a:ext cx="6034509" cy="3227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235028" y="3768702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1707" y="3659703"/>
            <a:ext cx="103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2029" y="4194091"/>
            <a:ext cx="26644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11937" y="3933515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SO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ของ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Customer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ที่เลือก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14" y="5839368"/>
            <a:ext cx="6035040" cy="2872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ular Callout 15"/>
          <p:cNvSpPr/>
          <p:nvPr/>
        </p:nvSpPr>
        <p:spPr>
          <a:xfrm>
            <a:off x="633773" y="6316774"/>
            <a:ext cx="5589922" cy="2103120"/>
          </a:xfrm>
          <a:prstGeom prst="wedgeRectCallout">
            <a:avLst>
              <a:gd name="adj1" fmla="val -24421"/>
              <a:gd name="adj2" fmla="val -1459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32817" y="844130"/>
            <a:ext cx="6013437" cy="1549322"/>
            <a:chOff x="432817" y="844130"/>
            <a:chExt cx="6013437" cy="15493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817" y="844130"/>
              <a:ext cx="6013437" cy="1549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1304544" y="1146047"/>
              <a:ext cx="987552" cy="810769"/>
            </a:xfrm>
            <a:prstGeom prst="wedgeRectCallout">
              <a:avLst>
                <a:gd name="adj1" fmla="val -123798"/>
                <a:gd name="adj2" fmla="val -2319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92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6214375"/>
            <a:ext cx="5998464" cy="309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587" t="25623" r="3271" b="4037"/>
          <a:stretch/>
        </p:blipFill>
        <p:spPr>
          <a:xfrm>
            <a:off x="429768" y="699136"/>
            <a:ext cx="5998464" cy="2458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714385" y="1660160"/>
            <a:ext cx="188977" cy="153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9" name="Rectangle 18"/>
          <p:cNvSpPr/>
          <p:nvPr/>
        </p:nvSpPr>
        <p:spPr>
          <a:xfrm>
            <a:off x="5758522" y="8995681"/>
            <a:ext cx="413678" cy="163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0" name="TextBox 19"/>
          <p:cNvSpPr txBox="1"/>
          <p:nvPr/>
        </p:nvSpPr>
        <p:spPr>
          <a:xfrm>
            <a:off x="3025648" y="8908183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กรอกข้อมูลทุกอย่างเสร็จแล้วให้กด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Delivery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3200663"/>
            <a:ext cx="5998464" cy="297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ular Callout 6"/>
          <p:cNvSpPr/>
          <p:nvPr/>
        </p:nvSpPr>
        <p:spPr>
          <a:xfrm>
            <a:off x="1615440" y="3459479"/>
            <a:ext cx="3569970" cy="2712297"/>
          </a:xfrm>
          <a:prstGeom prst="wedgeRectCallout">
            <a:avLst>
              <a:gd name="adj1" fmla="val -71527"/>
              <a:gd name="adj2" fmla="val -1113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6400" y="3956304"/>
            <a:ext cx="3462528" cy="1042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53184" y="4213943"/>
            <a:ext cx="170688" cy="583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4" name="Rectangle 23"/>
          <p:cNvSpPr/>
          <p:nvPr/>
        </p:nvSpPr>
        <p:spPr>
          <a:xfrm>
            <a:off x="1661946" y="5257536"/>
            <a:ext cx="3462528" cy="634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03649" y="4477512"/>
            <a:ext cx="1792478" cy="107721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ติ๊กเลือก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ใส่จำนวน ในช่วง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InputQty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Select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Close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526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Delivery Return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650188"/>
            <a:ext cx="5998464" cy="32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724881" y="3570054"/>
            <a:ext cx="575599" cy="158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12983" y="347316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Delivery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9599" y="5350538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49798" y="5449062"/>
            <a:ext cx="412242" cy="164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29768" y="922907"/>
            <a:ext cx="5998464" cy="1600200"/>
            <a:chOff x="432816" y="844130"/>
            <a:chExt cx="5998464" cy="16002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16" y="844130"/>
              <a:ext cx="5998464" cy="16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ctangle 26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28" name="Rectangular Callout 27"/>
            <p:cNvSpPr/>
            <p:nvPr/>
          </p:nvSpPr>
          <p:spPr>
            <a:xfrm>
              <a:off x="2427224" y="1146047"/>
              <a:ext cx="987552" cy="810769"/>
            </a:xfrm>
            <a:prstGeom prst="wedgeRectCallout">
              <a:avLst>
                <a:gd name="adj1" fmla="val -235424"/>
                <a:gd name="adj2" fmla="val -29461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65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2503707"/>
            <a:ext cx="5998464" cy="2714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Sticker Delivery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692" y="3416629"/>
            <a:ext cx="631479" cy="177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9683" y="333625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Sale Order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8750" y="4878245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Sticker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8009" y="4965353"/>
            <a:ext cx="501142" cy="164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26719" y="829675"/>
            <a:ext cx="5998464" cy="1600200"/>
            <a:chOff x="432816" y="844130"/>
            <a:chExt cx="5998464" cy="1600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16" y="844130"/>
              <a:ext cx="5998464" cy="16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3554984" y="1146047"/>
              <a:ext cx="987552" cy="810769"/>
            </a:xfrm>
            <a:prstGeom prst="wedgeRectCallout">
              <a:avLst>
                <a:gd name="adj1" fmla="val -350393"/>
                <a:gd name="adj2" fmla="val -22882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-1" r="320"/>
          <a:stretch/>
        </p:blipFill>
        <p:spPr>
          <a:xfrm>
            <a:off x="426719" y="5305744"/>
            <a:ext cx="6007218" cy="1985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703320" y="6146800"/>
            <a:ext cx="2159000" cy="58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59484" y="6254337"/>
            <a:ext cx="131318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 DocNum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62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Goods Receipt PO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9" y="2944811"/>
            <a:ext cx="5981930" cy="32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3316727" y="4193014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8523" y="4081695"/>
            <a:ext cx="103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914" y="4623991"/>
            <a:ext cx="25755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1285" y="438322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PO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ของ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ที่เลือก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2" y="6265186"/>
            <a:ext cx="5998361" cy="322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ular Callout 17"/>
          <p:cNvSpPr/>
          <p:nvPr/>
        </p:nvSpPr>
        <p:spPr>
          <a:xfrm>
            <a:off x="838303" y="7365350"/>
            <a:ext cx="5410200" cy="1440180"/>
          </a:xfrm>
          <a:prstGeom prst="wedgeRectCallout">
            <a:avLst>
              <a:gd name="adj1" fmla="val -25481"/>
              <a:gd name="adj2" fmla="val -23115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9819" y="809564"/>
            <a:ext cx="5998464" cy="2007208"/>
            <a:chOff x="429819" y="809564"/>
            <a:chExt cx="5998464" cy="20072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-1" r="28622" b="48990"/>
            <a:stretch/>
          </p:blipFill>
          <p:spPr>
            <a:xfrm>
              <a:off x="429819" y="809564"/>
              <a:ext cx="5998464" cy="2007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429819" y="1202688"/>
              <a:ext cx="2597861" cy="1088392"/>
              <a:chOff x="429819" y="1202688"/>
              <a:chExt cx="2597861" cy="108839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29819" y="1320800"/>
                <a:ext cx="179781" cy="1981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10" name="Rectangular Callout 9"/>
              <p:cNvSpPr/>
              <p:nvPr/>
            </p:nvSpPr>
            <p:spPr>
              <a:xfrm>
                <a:off x="1617878" y="1202688"/>
                <a:ext cx="1409802" cy="1088392"/>
              </a:xfrm>
              <a:prstGeom prst="wedgeRectCallout">
                <a:avLst>
                  <a:gd name="adj1" fmla="val -119561"/>
                  <a:gd name="adj2" fmla="val -20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35" y="1448839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946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790972"/>
            <a:ext cx="5998464" cy="2259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086100"/>
            <a:ext cx="5998464" cy="3211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ular Callout 5"/>
          <p:cNvSpPr/>
          <p:nvPr/>
        </p:nvSpPr>
        <p:spPr>
          <a:xfrm>
            <a:off x="1158240" y="3459480"/>
            <a:ext cx="4465320" cy="2613660"/>
          </a:xfrm>
          <a:prstGeom prst="wedgeRectCallout">
            <a:avLst>
              <a:gd name="adj1" fmla="val 63038"/>
              <a:gd name="adj2" fmla="val -1197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3584" y="3675888"/>
            <a:ext cx="4279392" cy="1042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1328" y="3931920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/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สแกน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No.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 No.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456" y="418185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1552" y="44196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2208" y="418185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448" y="465124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แล้วก็กด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3535" y="1503189"/>
            <a:ext cx="188977" cy="203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4" name="Rectangle 13"/>
          <p:cNvSpPr/>
          <p:nvPr/>
        </p:nvSpPr>
        <p:spPr>
          <a:xfrm>
            <a:off x="5235282" y="4723401"/>
            <a:ext cx="276682" cy="203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5" name="Rectangular Callout 14"/>
          <p:cNvSpPr/>
          <p:nvPr/>
        </p:nvSpPr>
        <p:spPr>
          <a:xfrm>
            <a:off x="1243584" y="5126736"/>
            <a:ext cx="4358640" cy="670560"/>
          </a:xfrm>
          <a:prstGeom prst="wedgeRectCallout">
            <a:avLst>
              <a:gd name="adj1" fmla="val 44111"/>
              <a:gd name="adj2" fmla="val -875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61488" y="5772912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Close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6350955"/>
            <a:ext cx="5998464" cy="32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5789002" y="8960121"/>
            <a:ext cx="423838" cy="163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9" name="TextBox 18"/>
          <p:cNvSpPr txBox="1"/>
          <p:nvPr/>
        </p:nvSpPr>
        <p:spPr>
          <a:xfrm>
            <a:off x="3701288" y="9085072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กรอกข้อมูลทุกอย่างเสร็จแล้วให้กด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Goods Receipt PO</a:t>
            </a:r>
          </a:p>
        </p:txBody>
      </p:sp>
    </p:spTree>
    <p:extLst>
      <p:ext uri="{BB962C8B-B14F-4D97-AF65-F5344CB8AC3E}">
        <p14:creationId xmlns:p14="http://schemas.microsoft.com/office/powerpoint/2010/main" val="3102778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Good Return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9768" y="3376279"/>
            <a:ext cx="5998464" cy="2821338"/>
            <a:chOff x="429768" y="3376279"/>
            <a:chExt cx="5998464" cy="28213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3376279"/>
              <a:ext cx="5998464" cy="274125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753329" y="4027200"/>
              <a:ext cx="845820" cy="1447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76570" y="3938836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1.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Goods Receipt PO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04463" y="5859063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Send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0758" y="5945395"/>
              <a:ext cx="440690" cy="156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2" y="1817763"/>
            <a:ext cx="219504" cy="24335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29819" y="809564"/>
            <a:ext cx="5998464" cy="2007208"/>
            <a:chOff x="429819" y="809564"/>
            <a:chExt cx="5998464" cy="200720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-1" r="28622" b="48990"/>
            <a:stretch/>
          </p:blipFill>
          <p:spPr>
            <a:xfrm>
              <a:off x="429819" y="809564"/>
              <a:ext cx="5998464" cy="2007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Group 17"/>
            <p:cNvGrpSpPr/>
            <p:nvPr/>
          </p:nvGrpSpPr>
          <p:grpSpPr>
            <a:xfrm>
              <a:off x="429819" y="1202688"/>
              <a:ext cx="2597861" cy="1088392"/>
              <a:chOff x="429819" y="1202688"/>
              <a:chExt cx="2597861" cy="108839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29819" y="1320800"/>
                <a:ext cx="179781" cy="1981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20" name="Rectangular Callout 19"/>
              <p:cNvSpPr/>
              <p:nvPr/>
            </p:nvSpPr>
            <p:spPr>
              <a:xfrm>
                <a:off x="1617878" y="1202688"/>
                <a:ext cx="1409802" cy="1088392"/>
              </a:xfrm>
              <a:prstGeom prst="wedgeRectCallout">
                <a:avLst>
                  <a:gd name="adj1" fmla="val -119561"/>
                  <a:gd name="adj2" fmla="val -20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35" y="1448839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938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458" y="316642"/>
            <a:ext cx="58674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Menu</a:t>
            </a:r>
          </a:p>
          <a:p>
            <a:r>
              <a:rPr lang="en-US" sz="20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Download </a:t>
            </a:r>
            <a:r>
              <a:rPr lang="en-US" sz="20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Program and </a:t>
            </a:r>
            <a:r>
              <a:rPr lang="en-US" sz="20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Driver</a:t>
            </a:r>
          </a:p>
          <a:p>
            <a:r>
              <a:rPr lang="en-US" sz="20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For Windows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Driver Printer TSC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 [Windows]</a:t>
            </a: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AutoID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Wedge</a:t>
            </a: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For Scanner Barcode (Android)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Google Chrome for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WLAN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for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===========================================================</a:t>
            </a: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19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(Borrow Bills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3756" y="6324781"/>
            <a:ext cx="6044476" cy="3074213"/>
            <a:chOff x="383756" y="6119720"/>
            <a:chExt cx="6044476" cy="30742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6119720"/>
              <a:ext cx="5998464" cy="30742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3228454" y="7297199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259" y="7189910"/>
              <a:ext cx="3359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Inventory Transfer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Request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28454" y="7528464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756" y="7429261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3.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Series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98324" y="7773449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31561" y="7679528"/>
              <a:ext cx="2050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4.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Bin Location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1039" y="8488973"/>
              <a:ext cx="2401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5.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Search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3756" y="1165298"/>
            <a:ext cx="6045445" cy="2996065"/>
            <a:chOff x="382787" y="795826"/>
            <a:chExt cx="6045445" cy="29960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68" y="795826"/>
              <a:ext cx="5998464" cy="2996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429768" y="1568675"/>
              <a:ext cx="1002792" cy="133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9768" y="2762940"/>
              <a:ext cx="1002792" cy="121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68120" y="1112520"/>
              <a:ext cx="4960112" cy="26647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2301" y="1465960"/>
              <a:ext cx="251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6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2787" y="2545409"/>
              <a:ext cx="251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6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3730" y="1698967"/>
              <a:ext cx="486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28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29768" y="757163"/>
            <a:ext cx="6057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***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ก่อน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ทำรายการยืมให้เปิดรายการ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Request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ก่อน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***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684" y="4508996"/>
            <a:ext cx="6035548" cy="1383744"/>
            <a:chOff x="392684" y="4508996"/>
            <a:chExt cx="6035548" cy="13837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392684" y="4859314"/>
              <a:ext cx="1993392" cy="800095"/>
              <a:chOff x="392684" y="4786219"/>
              <a:chExt cx="1993392" cy="80009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8" name="Rectangular Callout 7"/>
              <p:cNvSpPr/>
              <p:nvPr/>
            </p:nvSpPr>
            <p:spPr>
              <a:xfrm>
                <a:off x="1381937" y="4786219"/>
                <a:ext cx="1004139" cy="800095"/>
              </a:xfrm>
              <a:prstGeom prst="wedgeRectCallout">
                <a:avLst>
                  <a:gd name="adj1" fmla="val -131553"/>
                  <a:gd name="adj2" fmla="val 3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17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5381" y="795826"/>
            <a:ext cx="5998464" cy="2611750"/>
            <a:chOff x="466871" y="7086549"/>
            <a:chExt cx="5998464" cy="26117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871" y="7389263"/>
              <a:ext cx="5998464" cy="2256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329199" y="8252961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6.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สแกน บาร์โค๊ด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46333" y="7086549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รอสักครู่เพื่อโหลดข้อมูล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87495" y="9359745"/>
              <a:ext cx="2176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7.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 Send To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(Borrow Bills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5382" y="3657835"/>
            <a:ext cx="5897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i="1" dirty="0">
                <a:latin typeface="Angsana New" panose="02020603050405020304" pitchFamily="18" charset="-34"/>
                <a:cs typeface="Angsana New" panose="02020603050405020304" pitchFamily="18" charset="-34"/>
              </a:rPr>
              <a:t>หมาย</a:t>
            </a:r>
            <a:r>
              <a:rPr lang="th-TH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เหตุ </a:t>
            </a:r>
            <a:r>
              <a:rPr lang="en-US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: </a:t>
            </a:r>
            <a:r>
              <a:rPr lang="th-TH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สำหรับ</a:t>
            </a:r>
            <a:r>
              <a:rPr lang="th-TH" sz="2000" b="1" i="1" u="sng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การแจ้งใช้</a:t>
            </a:r>
            <a:r>
              <a:rPr lang="th-TH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ให้เปิด </a:t>
            </a:r>
            <a:r>
              <a:rPr lang="en-US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Sale Order </a:t>
            </a:r>
            <a:r>
              <a:rPr lang="th-TH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เพื่อทำ </a:t>
            </a:r>
            <a:r>
              <a:rPr lang="en-US" sz="2000" i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Delivery</a:t>
            </a:r>
            <a:endParaRPr lang="th-TH" sz="2000" i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algn="ctr"/>
            <a:r>
              <a:rPr lang="en-US" sz="2000" b="1" i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*** </a:t>
            </a:r>
            <a:r>
              <a:rPr lang="th-TH" sz="2000" b="1" i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ยังไม่เสร็จสำหรับหน้า </a:t>
            </a:r>
            <a:r>
              <a:rPr lang="en-US" sz="2000" b="1" i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Sales Order ***</a:t>
            </a:r>
            <a:endParaRPr lang="en-US" sz="2000" b="1" i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6803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84" y="4686300"/>
            <a:ext cx="6035040" cy="2234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Label Inventory Transfer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92176" y="2049191"/>
            <a:ext cx="6035548" cy="1383744"/>
            <a:chOff x="392684" y="4508996"/>
            <a:chExt cx="6035548" cy="1383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392684" y="4859314"/>
              <a:ext cx="4431792" cy="800095"/>
              <a:chOff x="392684" y="4786219"/>
              <a:chExt cx="4431792" cy="80009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10" name="Rectangular Callout 9"/>
              <p:cNvSpPr/>
              <p:nvPr/>
            </p:nvSpPr>
            <p:spPr>
              <a:xfrm>
                <a:off x="3820337" y="4786219"/>
                <a:ext cx="1004139" cy="800095"/>
              </a:xfrm>
              <a:prstGeom prst="wedgeRectCallout">
                <a:avLst>
                  <a:gd name="adj1" fmla="val -369835"/>
                  <a:gd name="adj2" fmla="val 3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458" y="4745409"/>
            <a:ext cx="2522825" cy="11963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682498" y="5319957"/>
            <a:ext cx="480060" cy="19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1162558" y="5086135"/>
            <a:ext cx="2247646" cy="333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otched Right Arrow 1"/>
          <p:cNvSpPr/>
          <p:nvPr/>
        </p:nvSpPr>
        <p:spPr>
          <a:xfrm>
            <a:off x="4695060" y="6979427"/>
            <a:ext cx="1732664" cy="757297"/>
          </a:xfrm>
          <a:prstGeom prst="notched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หน้าถัดไป</a:t>
            </a:r>
            <a:endParaRPr lang="en-US" sz="24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359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82" y="942980"/>
            <a:ext cx="6035040" cy="29221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71160" y="3635469"/>
            <a:ext cx="444500" cy="1465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660743" y="352010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07261" y="7342228"/>
            <a:ext cx="6035040" cy="1681639"/>
            <a:chOff x="418542" y="5594708"/>
            <a:chExt cx="6035040" cy="168163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542" y="5594708"/>
              <a:ext cx="6035040" cy="16816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3108960" y="6378209"/>
              <a:ext cx="2159000" cy="609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8879" y="6412126"/>
              <a:ext cx="1374655" cy="55399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ngsana New" panose="02020603050405020304" pitchFamily="18" charset="-34"/>
                  <a:cs typeface="Angsana New" panose="02020603050405020304" pitchFamily="18" charset="-34"/>
                </a:rPr>
                <a:t>Product </a:t>
              </a:r>
              <a:r>
                <a:rPr lang="en-US" sz="10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Detail</a:t>
              </a:r>
            </a:p>
            <a:p>
              <a:r>
                <a:rPr lang="en-US" sz="10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- Item Code</a:t>
              </a:r>
            </a:p>
            <a:p>
              <a:r>
                <a:rPr lang="en-US" sz="10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- Quantity</a:t>
              </a:r>
              <a:endParaRPr lang="en-US" sz="10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838879" y="5889966"/>
              <a:ext cx="2159000" cy="2990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63592" y="5911360"/>
              <a:ext cx="1273105" cy="24622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DocNum Inventory Transfer IM</a:t>
              </a:r>
              <a:endParaRPr lang="en-US" sz="1000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Label Inventory Transfer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26" y="4104908"/>
            <a:ext cx="6035040" cy="286004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22753" y="4536793"/>
            <a:ext cx="2159000" cy="29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47466" y="4558187"/>
            <a:ext cx="1273105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DocNum Inventory Transfer IM</a:t>
            </a:r>
            <a:endParaRPr lang="en-US" sz="1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375050" y="4952910"/>
            <a:ext cx="1745521" cy="1597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32931" y="5001844"/>
            <a:ext cx="1374655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Sticker </a:t>
            </a:r>
            <a:r>
              <a:rPr lang="th-TH" sz="9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 </a:t>
            </a:r>
            <a:r>
              <a:rPr lang="en-US" sz="9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Items</a:t>
            </a:r>
            <a:endParaRPr lang="en-US" sz="9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25820" y="3635469"/>
            <a:ext cx="406400" cy="1465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9510712" flipH="1">
            <a:off x="1928572" y="4930757"/>
            <a:ext cx="287367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Report</a:t>
            </a:r>
            <a:endParaRPr lang="en-US" sz="48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 rot="19510712" flipH="1">
            <a:off x="1833560" y="7521000"/>
            <a:ext cx="2873679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Print Label</a:t>
            </a:r>
            <a:endParaRPr lang="en-US" sz="4800" b="1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7853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29222"/>
          <a:stretch/>
        </p:blipFill>
        <p:spPr>
          <a:xfrm>
            <a:off x="448564" y="5607086"/>
            <a:ext cx="5998464" cy="2209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" y="2287653"/>
            <a:ext cx="5998464" cy="3214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(Return Borrow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Bills)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คืน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7250" y="3479359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553" y="3372070"/>
            <a:ext cx="357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Inventory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Transfer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47250" y="3710624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552" y="3611421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Series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8121" y="4418105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Search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5814" y="6504882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4.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สแกน บาร์โค๊ด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83798" y="5741805"/>
            <a:ext cx="1522476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รอสักครู่เพื่อโหลดข้อมูล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23409" y="7556787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5.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Send To SAP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29768" y="795826"/>
            <a:ext cx="6035548" cy="1383744"/>
            <a:chOff x="392684" y="4508996"/>
            <a:chExt cx="6035548" cy="138374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392684" y="4859314"/>
              <a:ext cx="3212592" cy="800095"/>
              <a:chOff x="392684" y="4786219"/>
              <a:chExt cx="3212592" cy="800095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28" name="Rectangular Callout 27"/>
              <p:cNvSpPr/>
              <p:nvPr/>
            </p:nvSpPr>
            <p:spPr>
              <a:xfrm>
                <a:off x="2601137" y="4786219"/>
                <a:ext cx="1004139" cy="800095"/>
              </a:xfrm>
              <a:prstGeom prst="wedgeRectCallout">
                <a:avLst>
                  <a:gd name="adj1" fmla="val -249935"/>
                  <a:gd name="adj2" fmla="val 3016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637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995" y="-3555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41595" y="5334927"/>
            <a:ext cx="5998464" cy="2265045"/>
            <a:chOff x="429768" y="2614993"/>
            <a:chExt cx="5998464" cy="2265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2614993"/>
              <a:ext cx="5998464" cy="22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175577" y="3688210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1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Warehouse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86132" y="3796375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2514" y="3926343"/>
              <a:ext cx="2273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Bin Location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40827" y="4417328"/>
              <a:ext cx="2838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3.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Search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40189" y="4026764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1595" y="3262698"/>
            <a:ext cx="5998464" cy="1834096"/>
            <a:chOff x="429768" y="3144197"/>
            <a:chExt cx="5998464" cy="1834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43059"/>
            <a:stretch/>
          </p:blipFill>
          <p:spPr>
            <a:xfrm>
              <a:off x="429768" y="3144197"/>
              <a:ext cx="5998464" cy="18340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435864" y="4000030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Rectangular Callout 7"/>
            <p:cNvSpPr/>
            <p:nvPr/>
          </p:nvSpPr>
          <p:spPr>
            <a:xfrm>
              <a:off x="3518077" y="3719616"/>
              <a:ext cx="1004139" cy="800095"/>
            </a:xfrm>
            <a:prstGeom prst="wedgeRectCallout">
              <a:avLst>
                <a:gd name="adj1" fmla="val -344286"/>
                <a:gd name="adj2" fmla="val 26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68" y="4119663"/>
              <a:ext cx="219504" cy="243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29768" y="716241"/>
            <a:ext cx="599846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ก่อนทำ </a:t>
            </a:r>
            <a:r>
              <a:rPr lang="en-US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</a:t>
            </a:r>
            <a:r>
              <a:rPr lang="en-US" b="1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: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ก่อนทำ 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 :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ก่อนการทำรายการจะต้องไม่มีเอกสารการจองสินค้าค้างอยู่ เพื่อให้ระบบ 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สามารถทำงานได้ โดยเอกสารที่มีการจองสินค้า </a:t>
            </a:r>
            <a:r>
              <a:rPr lang="th-TH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Committed)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จะประกอบไปด้วย </a:t>
            </a:r>
          </a:p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Sale Order</a:t>
            </a:r>
          </a:p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2. A\R Reserve Invoice</a:t>
            </a:r>
          </a:p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3. Purchase Order</a:t>
            </a:r>
          </a:p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4. A\R Reserve Invoice</a:t>
            </a:r>
          </a:p>
          <a:p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5. Inventory Transfer Request</a:t>
            </a:r>
            <a:r>
              <a:rPr lang="en-US" b="1" u="sng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b="1" u="sng" dirty="0" smtClean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281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9768" y="900508"/>
            <a:ext cx="5998464" cy="3248431"/>
            <a:chOff x="429768" y="5005122"/>
            <a:chExt cx="5998464" cy="3248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5005122"/>
              <a:ext cx="5998464" cy="3214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570224" y="6110428"/>
              <a:ext cx="2502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4.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สแกน บาร์โค๊ด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6595" y="6601413"/>
              <a:ext cx="157603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รอสักครู่เพื่อโหลดข้อมูล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67294" y="7914999"/>
              <a:ext cx="1663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7.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 Send To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5207" y="3710267"/>
            <a:ext cx="2759406" cy="1945674"/>
            <a:chOff x="557034" y="7822857"/>
            <a:chExt cx="2759406" cy="19456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034" y="7822858"/>
              <a:ext cx="2759406" cy="19456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Rectangular Callout 10"/>
            <p:cNvSpPr/>
            <p:nvPr/>
          </p:nvSpPr>
          <p:spPr>
            <a:xfrm>
              <a:off x="557034" y="7822857"/>
              <a:ext cx="2759406" cy="1934845"/>
            </a:xfrm>
            <a:prstGeom prst="wedgeRectCallout">
              <a:avLst>
                <a:gd name="adj1" fmla="val 142005"/>
                <a:gd name="adj2" fmla="val -629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0995" y="-3555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</a:t>
            </a:r>
          </a:p>
        </p:txBody>
      </p:sp>
    </p:spTree>
    <p:extLst>
      <p:ext uri="{BB962C8B-B14F-4D97-AF65-F5344CB8AC3E}">
        <p14:creationId xmlns:p14="http://schemas.microsoft.com/office/powerpoint/2010/main" val="201063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054" r="2612" b="19020"/>
          <a:stretch/>
        </p:blipFill>
        <p:spPr>
          <a:xfrm>
            <a:off x="430472" y="3103319"/>
            <a:ext cx="5819524" cy="2316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95" y="195662"/>
            <a:ext cx="35237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</a:t>
            </a:r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(Bin Location)</a:t>
            </a:r>
            <a:endParaRPr lang="en-US" sz="3300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57433" y="3564443"/>
            <a:ext cx="164707" cy="17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2348" y="3480458"/>
            <a:ext cx="167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เลือก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Bin Location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475" y="4043052"/>
            <a:ext cx="358766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1429" y="3950950"/>
            <a:ext cx="749940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กด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Add Item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811472" y="4343400"/>
            <a:ext cx="5425440" cy="609600"/>
          </a:xfrm>
          <a:prstGeom prst="wedgeRectCallout">
            <a:avLst>
              <a:gd name="adj1" fmla="val -17653"/>
              <a:gd name="adj2" fmla="val -727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2314" y="514694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เสร็จแล้วคลิก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39361" y="5552023"/>
            <a:ext cx="5812972" cy="4013203"/>
            <a:chOff x="430472" y="5776976"/>
            <a:chExt cx="5812972" cy="40132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1945" b="5900"/>
            <a:stretch/>
          </p:blipFill>
          <p:spPr>
            <a:xfrm>
              <a:off x="430472" y="5776976"/>
              <a:ext cx="4975272" cy="231647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092163" y="5802974"/>
              <a:ext cx="213006" cy="372275"/>
              <a:chOff x="5067779" y="5821262"/>
              <a:chExt cx="213006" cy="37227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076985" y="5821262"/>
                <a:ext cx="122801" cy="13356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779" y="5920947"/>
                <a:ext cx="213006" cy="27259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1816452" y="7467600"/>
              <a:ext cx="4426992" cy="2322579"/>
              <a:chOff x="1877412" y="6973824"/>
              <a:chExt cx="4426992" cy="23225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t="8148" b="4703"/>
              <a:stretch/>
            </p:blipFill>
            <p:spPr>
              <a:xfrm>
                <a:off x="1877412" y="6973824"/>
                <a:ext cx="4426992" cy="2170176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5105191" y="8778496"/>
                <a:ext cx="354860" cy="517907"/>
                <a:chOff x="448853" y="2239834"/>
                <a:chExt cx="472007" cy="688876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61179" y="2239834"/>
                  <a:ext cx="298773" cy="17766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853" y="2324670"/>
                  <a:ext cx="472007" cy="6040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Group 27"/>
          <p:cNvGrpSpPr/>
          <p:nvPr/>
        </p:nvGrpSpPr>
        <p:grpSpPr>
          <a:xfrm>
            <a:off x="430472" y="764701"/>
            <a:ext cx="5806440" cy="2254403"/>
            <a:chOff x="430472" y="1034929"/>
            <a:chExt cx="5806440" cy="22544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/>
            <a:srcRect t="12981" r="34072" b="39329"/>
            <a:stretch/>
          </p:blipFill>
          <p:spPr>
            <a:xfrm>
              <a:off x="430472" y="1034929"/>
              <a:ext cx="5806440" cy="22544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438968" y="2182135"/>
              <a:ext cx="169303" cy="296834"/>
              <a:chOff x="483779" y="2528428"/>
              <a:chExt cx="146674" cy="29683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83779" y="2528428"/>
                <a:ext cx="119390" cy="1292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41" y="2642502"/>
                <a:ext cx="142812" cy="182760"/>
              </a:xfrm>
              <a:prstGeom prst="rect">
                <a:avLst/>
              </a:prstGeom>
            </p:spPr>
          </p:pic>
        </p:grpSp>
        <p:sp>
          <p:nvSpPr>
            <p:cNvPr id="31" name="Rectangular Callout 30"/>
            <p:cNvSpPr/>
            <p:nvPr/>
          </p:nvSpPr>
          <p:spPr>
            <a:xfrm>
              <a:off x="1684020" y="1455314"/>
              <a:ext cx="1470660" cy="1140598"/>
            </a:xfrm>
            <a:prstGeom prst="wedgeRectCallout">
              <a:avLst>
                <a:gd name="adj1" fmla="val -125399"/>
                <a:gd name="adj2" fmla="val 2488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222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r="28681"/>
          <a:stretch/>
        </p:blipFill>
        <p:spPr>
          <a:xfrm>
            <a:off x="447407" y="3171176"/>
            <a:ext cx="5788802" cy="37843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995" y="195662"/>
            <a:ext cx="2539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(Item)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963658" y="4027975"/>
            <a:ext cx="243508" cy="2061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4139" y="3714744"/>
            <a:ext cx="623877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51568" y="4686300"/>
            <a:ext cx="1405120" cy="233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71073" y="4686504"/>
            <a:ext cx="1860366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สแกน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Batch </a:t>
            </a:r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หรือ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Serial </a:t>
            </a:r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ที่อยู่ใน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SAP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38762" y="6700208"/>
            <a:ext cx="5348677" cy="225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5614" y="6652925"/>
            <a:ext cx="749940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กด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Add Item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24003" y="6368881"/>
            <a:ext cx="5163436" cy="225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15445" y="6315508"/>
            <a:ext cx="609125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ใส่จำนวน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3769" t="9997"/>
          <a:stretch/>
        </p:blipFill>
        <p:spPr>
          <a:xfrm>
            <a:off x="606549" y="6954768"/>
            <a:ext cx="5629659" cy="14752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3033" r="96285"/>
          <a:stretch/>
        </p:blipFill>
        <p:spPr>
          <a:xfrm>
            <a:off x="447406" y="6930384"/>
            <a:ext cx="169303" cy="1499616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>
          <a:xfrm>
            <a:off x="896112" y="7211568"/>
            <a:ext cx="5248656" cy="1030224"/>
          </a:xfrm>
          <a:prstGeom prst="wedgeRectCallout">
            <a:avLst>
              <a:gd name="adj1" fmla="val -5198"/>
              <a:gd name="adj2" fmla="val -83989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81593" y="818662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เสร็จแล้วคลิก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38910" y="717397"/>
            <a:ext cx="5806440" cy="2254403"/>
            <a:chOff x="430472" y="1034929"/>
            <a:chExt cx="5806440" cy="225440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/>
            <a:srcRect t="12981" r="34072" b="39329"/>
            <a:stretch/>
          </p:blipFill>
          <p:spPr>
            <a:xfrm>
              <a:off x="430472" y="1034929"/>
              <a:ext cx="5806440" cy="2254403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438968" y="2182135"/>
              <a:ext cx="169303" cy="296834"/>
              <a:chOff x="483779" y="2528428"/>
              <a:chExt cx="146674" cy="29683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83779" y="2528428"/>
                <a:ext cx="119390" cy="1292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41" y="2642502"/>
                <a:ext cx="142812" cy="182760"/>
              </a:xfrm>
              <a:prstGeom prst="rect">
                <a:avLst/>
              </a:prstGeom>
            </p:spPr>
          </p:pic>
        </p:grpSp>
        <p:sp>
          <p:nvSpPr>
            <p:cNvPr id="49" name="Rectangular Callout 48"/>
            <p:cNvSpPr/>
            <p:nvPr/>
          </p:nvSpPr>
          <p:spPr>
            <a:xfrm>
              <a:off x="3332168" y="1455314"/>
              <a:ext cx="1452374" cy="1140598"/>
            </a:xfrm>
            <a:prstGeom prst="wedgeRectCallout">
              <a:avLst>
                <a:gd name="adj1" fmla="val -237834"/>
                <a:gd name="adj2" fmla="val 2154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933515" y="5989134"/>
            <a:ext cx="1654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วิธีเลือก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UOM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ดูหน้าถัดไป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8295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69591" y="1112107"/>
            <a:ext cx="6019068" cy="2713133"/>
            <a:chOff x="567299" y="1151596"/>
            <a:chExt cx="10578029" cy="4768114"/>
          </a:xfrm>
        </p:grpSpPr>
        <p:grpSp>
          <p:nvGrpSpPr>
            <p:cNvPr id="5" name="Group 4"/>
            <p:cNvGrpSpPr/>
            <p:nvPr/>
          </p:nvGrpSpPr>
          <p:grpSpPr>
            <a:xfrm>
              <a:off x="567299" y="1151596"/>
              <a:ext cx="10578029" cy="4768114"/>
              <a:chOff x="567299" y="1151596"/>
              <a:chExt cx="10578029" cy="476811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67299" y="1151596"/>
                <a:ext cx="7166980" cy="4768114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287328" y="1319842"/>
                <a:ext cx="6858000" cy="33297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4571374" y="1781356"/>
                <a:ext cx="6168514" cy="2567558"/>
                <a:chOff x="844762" y="1048122"/>
                <a:chExt cx="7600499" cy="3568199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4331" y="1244125"/>
                  <a:ext cx="4525006" cy="781159"/>
                </a:xfrm>
                <a:prstGeom prst="rect">
                  <a:avLst/>
                </a:prstGeom>
              </p:spPr>
            </p:pic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35567" y="1048122"/>
                  <a:ext cx="2109694" cy="3189073"/>
                </a:xfrm>
                <a:prstGeom prst="rect">
                  <a:avLst/>
                </a:prstGeom>
              </p:spPr>
            </p:pic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962" y="2421431"/>
                  <a:ext cx="4477375" cy="733527"/>
                </a:xfrm>
                <a:prstGeom prst="rect">
                  <a:avLst/>
                </a:prstGeom>
              </p:spPr>
            </p:pic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81488" y="3760366"/>
                  <a:ext cx="4467849" cy="771633"/>
                </a:xfrm>
                <a:prstGeom prst="rect">
                  <a:avLst/>
                </a:prstGeom>
              </p:spPr>
            </p:pic>
            <p:sp>
              <p:nvSpPr>
                <p:cNvPr id="15" name="Rounded Rectangular Callout 14"/>
                <p:cNvSpPr/>
                <p:nvPr/>
              </p:nvSpPr>
              <p:spPr>
                <a:xfrm>
                  <a:off x="845389" y="1147313"/>
                  <a:ext cx="4684143" cy="940279"/>
                </a:xfrm>
                <a:prstGeom prst="wedgeRoundRectCallout">
                  <a:avLst>
                    <a:gd name="adj1" fmla="val 66460"/>
                    <a:gd name="adj2" fmla="val 62500"/>
                    <a:gd name="adj3" fmla="val 1666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ounded Rectangular Callout 15"/>
                <p:cNvSpPr/>
                <p:nvPr/>
              </p:nvSpPr>
              <p:spPr>
                <a:xfrm>
                  <a:off x="844762" y="2318054"/>
                  <a:ext cx="4684143" cy="940279"/>
                </a:xfrm>
                <a:prstGeom prst="wedgeRoundRectCallout">
                  <a:avLst>
                    <a:gd name="adj1" fmla="val 67381"/>
                    <a:gd name="adj2" fmla="val 26720"/>
                    <a:gd name="adj3" fmla="val 1666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ounded Rectangular Callout 16"/>
                <p:cNvSpPr/>
                <p:nvPr/>
              </p:nvSpPr>
              <p:spPr>
                <a:xfrm>
                  <a:off x="873340" y="3676042"/>
                  <a:ext cx="4684143" cy="940279"/>
                </a:xfrm>
                <a:prstGeom prst="wedgeRoundRectCallout">
                  <a:avLst>
                    <a:gd name="adj1" fmla="val 67565"/>
                    <a:gd name="adj2" fmla="val -31996"/>
                    <a:gd name="adj3" fmla="val 16667"/>
                  </a:avLst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ounded Rectangle 9"/>
              <p:cNvSpPr/>
              <p:nvPr/>
            </p:nvSpPr>
            <p:spPr>
              <a:xfrm>
                <a:off x="664234" y="4494362"/>
                <a:ext cx="2889849" cy="526212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4571372" y="1338497"/>
              <a:ext cx="2655732" cy="62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14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ตัวอย่าง</a:t>
              </a:r>
              <a:endParaRPr lang="en-US" sz="14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69591" y="392792"/>
            <a:ext cx="34307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</a:t>
            </a:r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(Select UOM)</a:t>
            </a:r>
            <a:endParaRPr lang="en-US" sz="3300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6706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6179" y="960700"/>
            <a:ext cx="5934941" cy="2300694"/>
            <a:chOff x="486179" y="960700"/>
            <a:chExt cx="5934941" cy="23006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r="26163" b="39398"/>
            <a:stretch/>
          </p:blipFill>
          <p:spPr>
            <a:xfrm>
              <a:off x="486664" y="960700"/>
              <a:ext cx="5934456" cy="230069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86179" y="1743710"/>
              <a:ext cx="172951" cy="1818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Rectangular Callout 7"/>
            <p:cNvSpPr/>
            <p:nvPr/>
          </p:nvSpPr>
          <p:spPr>
            <a:xfrm>
              <a:off x="4663175" y="1367871"/>
              <a:ext cx="1341385" cy="1058337"/>
            </a:xfrm>
            <a:prstGeom prst="wedgeRectCallout">
              <a:avLst>
                <a:gd name="adj1" fmla="val -340845"/>
                <a:gd name="adj2" fmla="val 3344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85" y="1867413"/>
              <a:ext cx="164845" cy="182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59" y="381966"/>
            <a:ext cx="6638081" cy="578734"/>
          </a:xfrm>
        </p:spPr>
        <p:txBody>
          <a:bodyPr/>
          <a:lstStyle/>
          <a:p>
            <a:r>
              <a:rPr lang="en-US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Download Program and Driver</a:t>
            </a:r>
            <a:endParaRPr lang="en-US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4285" y="3385097"/>
            <a:ext cx="5934941" cy="3484351"/>
            <a:chOff x="486179" y="3921760"/>
            <a:chExt cx="5934941" cy="34843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8679" r="19977" b="7799"/>
            <a:stretch/>
          </p:blipFill>
          <p:spPr>
            <a:xfrm>
              <a:off x="486179" y="3921760"/>
              <a:ext cx="5934941" cy="3484351"/>
            </a:xfrm>
            <a:prstGeom prst="rect">
              <a:avLst/>
            </a:prstGeom>
          </p:spPr>
        </p:pic>
        <p:sp>
          <p:nvSpPr>
            <p:cNvPr id="11" name="Rectangular Callout 10"/>
            <p:cNvSpPr/>
            <p:nvPr/>
          </p:nvSpPr>
          <p:spPr>
            <a:xfrm>
              <a:off x="1391920" y="4196080"/>
              <a:ext cx="3901440" cy="1503680"/>
            </a:xfrm>
            <a:prstGeom prst="wedgeRectCallout">
              <a:avLst>
                <a:gd name="adj1" fmla="val 47852"/>
                <a:gd name="adj2" fmla="val -14611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</p:grpSp>
    </p:spTree>
    <p:extLst>
      <p:ext uri="{BB962C8B-B14F-4D97-AF65-F5344CB8AC3E}">
        <p14:creationId xmlns:p14="http://schemas.microsoft.com/office/powerpoint/2010/main" val="2335846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852" b="4758"/>
          <a:stretch/>
        </p:blipFill>
        <p:spPr>
          <a:xfrm>
            <a:off x="864108" y="3444240"/>
            <a:ext cx="4764024" cy="2341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995" y="195662"/>
            <a:ext cx="2539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(Item</a:t>
            </a:r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)</a:t>
            </a:r>
            <a:endParaRPr lang="en-US" sz="3300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58950" y="751839"/>
            <a:ext cx="4763594" cy="2212849"/>
            <a:chOff x="930070" y="1356359"/>
            <a:chExt cx="4763594" cy="22128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1946" r="202" b="5636"/>
            <a:stretch/>
          </p:blipFill>
          <p:spPr>
            <a:xfrm>
              <a:off x="930070" y="1356359"/>
              <a:ext cx="4763594" cy="2212849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5402749" y="1379220"/>
              <a:ext cx="126597" cy="243720"/>
              <a:chOff x="461179" y="2239834"/>
              <a:chExt cx="168389" cy="32417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1179" y="2239834"/>
                <a:ext cx="163340" cy="17766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56" y="2381250"/>
                <a:ext cx="142812" cy="18276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4352458" y="5401310"/>
            <a:ext cx="224621" cy="243720"/>
            <a:chOff x="461179" y="2239834"/>
            <a:chExt cx="298773" cy="324176"/>
          </a:xfrm>
        </p:grpSpPr>
        <p:sp>
          <p:nvSpPr>
            <p:cNvPr id="21" name="Rectangle 20"/>
            <p:cNvSpPr/>
            <p:nvPr/>
          </p:nvSpPr>
          <p:spPr>
            <a:xfrm>
              <a:off x="461179" y="2239834"/>
              <a:ext cx="298773" cy="1776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08" y="2381251"/>
              <a:ext cx="142812" cy="182759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55" y="6011520"/>
            <a:ext cx="1593215" cy="12018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555" y="7173774"/>
            <a:ext cx="3987370" cy="15070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 rot="2433856">
            <a:off x="1493412" y="6859475"/>
            <a:ext cx="25721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ตัวอย่าง </a:t>
            </a:r>
            <a:r>
              <a:rPr 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Sticker</a:t>
            </a:r>
          </a:p>
        </p:txBody>
      </p:sp>
    </p:spTree>
    <p:extLst>
      <p:ext uri="{BB962C8B-B14F-4D97-AF65-F5344CB8AC3E}">
        <p14:creationId xmlns:p14="http://schemas.microsoft.com/office/powerpoint/2010/main" val="268409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067" y="191254"/>
            <a:ext cx="55883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Install Driver Printer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TSC TE310 [Windows]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166" y="682712"/>
            <a:ext cx="628766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ดาวน์โหลด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Driver Printer TSC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</a:t>
            </a:r>
          </a:p>
          <a:p>
            <a:endParaRPr lang="th-TH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แตกไฟล์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  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โดยคลิกขวา แล้วคลิก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Extract Here</a:t>
            </a: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คลิกที่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โฟลเดอร์ 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TSC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แล้วก็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ดับเบิ้ลคลิกที่โฟลเดอร์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2021.2 M-1</a:t>
            </a:r>
            <a:endParaRPr lang="th-TH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ดับเบิ้ลคลิก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ที่ไฟล์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Install printer drivers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USB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95" y="1200911"/>
            <a:ext cx="1134889" cy="179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92" t="1773" r="-1"/>
          <a:stretch/>
        </p:blipFill>
        <p:spPr>
          <a:xfrm>
            <a:off x="1548385" y="3493008"/>
            <a:ext cx="713232" cy="994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01" y="4853940"/>
            <a:ext cx="2263539" cy="188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63" y="7027348"/>
            <a:ext cx="2233760" cy="18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67" y="191254"/>
            <a:ext cx="55883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Install Driver Printer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TSC TE310 [Windows]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166" y="682712"/>
            <a:ext cx="6287668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7.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TSC TE310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8.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USB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IP Address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ใส่ชื่อ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Printer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ที่ต้องแล้ว คลิก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10.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Finish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เพื่อติดตั้งไดรเวอร์ อาจจำเป็นต้องรีสตาร์ทระบบ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22" y="955378"/>
            <a:ext cx="2272048" cy="1883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" y="3140144"/>
            <a:ext cx="2278374" cy="1883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94" y="5347369"/>
            <a:ext cx="2261941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932"/>
          <a:stretch/>
        </p:blipFill>
        <p:spPr>
          <a:xfrm>
            <a:off x="2940882" y="822748"/>
            <a:ext cx="1408696" cy="520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 Sticker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907" y="821472"/>
            <a:ext cx="621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เข้า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ไปที่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Control Panel</a:t>
            </a: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ขวา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แล้วเลือก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Printing Preferences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marL="495285" indent="-495285">
              <a:buAutoNum type="arabicPeriod"/>
            </a:pP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marL="495285" indent="-495285">
              <a:buAutoNum type="arabicPeriod"/>
            </a:pP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9151" t="54730" r="23612"/>
          <a:stretch/>
        </p:blipFill>
        <p:spPr>
          <a:xfrm>
            <a:off x="1112755" y="1593582"/>
            <a:ext cx="3035539" cy="67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47" y="2409566"/>
            <a:ext cx="608041" cy="700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67" y="3454733"/>
            <a:ext cx="2787107" cy="2920334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78614"/>
              </p:ext>
            </p:extLst>
          </p:nvPr>
        </p:nvGraphicFramePr>
        <p:xfrm>
          <a:off x="4018180" y="6203091"/>
          <a:ext cx="2283766" cy="1748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354"/>
                <a:gridCol w="1273412"/>
              </a:tblGrid>
              <a:tr h="34907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Type Papers</a:t>
                      </a:r>
                      <a:endParaRPr lang="en-US" sz="16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Papers</a:t>
                      </a:r>
                      <a:endParaRPr lang="en-US" sz="16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small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2.75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1.70 in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medium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2.75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2.36 in</a:t>
                      </a:r>
                      <a:endParaRPr lang="en-US" sz="16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big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3.54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</a:t>
                      </a: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3.54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</a:t>
                      </a:r>
                      <a:endParaRPr lang="en-US" sz="16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3x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3.90 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 x 2.00 in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913" y="4414716"/>
            <a:ext cx="2462818" cy="16396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2243717" y="4154864"/>
            <a:ext cx="613783" cy="165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cxnSp>
        <p:nvCxnSpPr>
          <p:cNvPr id="19" name="Straight Arrow Connector 18"/>
          <p:cNvCxnSpPr>
            <a:stCxn id="17" idx="2"/>
            <a:endCxn id="16" idx="1"/>
          </p:cNvCxnSpPr>
          <p:nvPr/>
        </p:nvCxnSpPr>
        <p:spPr>
          <a:xfrm>
            <a:off x="2550609" y="4320540"/>
            <a:ext cx="1350304" cy="914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9" y="6489587"/>
            <a:ext cx="3293077" cy="24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 Sticker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632" y="849994"/>
            <a:ext cx="57262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(Stock)</a:t>
            </a:r>
            <a:endParaRPr lang="th-TH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สำหรับ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Sticker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แบบ เล็ก กลาง ใหญ่</a:t>
            </a: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สำหรับ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Sticker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แบบ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1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x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 </a:t>
            </a:r>
            <a:endParaRPr lang="th-TH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74" y="1816457"/>
            <a:ext cx="2724651" cy="2854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13" y="5682086"/>
            <a:ext cx="2724912" cy="28768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8944" y="2645664"/>
            <a:ext cx="1054608" cy="17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18944" y="6521081"/>
            <a:ext cx="1054608" cy="17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6897" r="6029" b="12609"/>
          <a:stretch/>
        </p:blipFill>
        <p:spPr>
          <a:xfrm>
            <a:off x="4678864" y="4438408"/>
            <a:ext cx="1988007" cy="25085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2155" y="208690"/>
            <a:ext cx="641692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วิธีใช้งาน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WLAN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 for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ใช้งานคู่กับ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AutoID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3312" y="4417952"/>
            <a:ext cx="2038004" cy="2545492"/>
            <a:chOff x="679625" y="877329"/>
            <a:chExt cx="2394160" cy="29903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5" t="16521" r="9850" b="12805"/>
            <a:stretch/>
          </p:blipFill>
          <p:spPr>
            <a:xfrm>
              <a:off x="679625" y="877329"/>
              <a:ext cx="2394160" cy="299033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19881" y="1396314"/>
              <a:ext cx="358346" cy="3954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00862" y="4424234"/>
            <a:ext cx="2004979" cy="2545282"/>
            <a:chOff x="3836774" y="3935769"/>
            <a:chExt cx="2355363" cy="2990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7" t="13080" r="10057" b="13249"/>
            <a:stretch/>
          </p:blipFill>
          <p:spPr>
            <a:xfrm>
              <a:off x="3836774" y="3935769"/>
              <a:ext cx="2355363" cy="299008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17524" y="6376086"/>
              <a:ext cx="465438" cy="247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55" t="2507"/>
          <a:stretch/>
        </p:blipFill>
        <p:spPr>
          <a:xfrm>
            <a:off x="777240" y="1402080"/>
            <a:ext cx="714828" cy="11243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215" y="1319197"/>
            <a:ext cx="3153705" cy="2899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V="1">
            <a:off x="1569720" y="1397000"/>
            <a:ext cx="58928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166" y="7254653"/>
            <a:ext cx="6287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กดเข้าไปที่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WLAN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KeyboardWedge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ตั้งค่าแอพพลิเคชั่นก่อนใช้งาน กดเข้าไปที่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SETTING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ให้ตั้งค่าดังนี้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Terminator : </a:t>
            </a:r>
            <a:r>
              <a:rPr lang="en-US" sz="1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CrLf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Hosting IP Address :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IP Address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ของเครื่องที่จะเชื่อมต่อดูได้</a:t>
            </a:r>
          </a:p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จากโปรแกรม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AutoID Keyboard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Wedge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Port : 9004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กลับมาที่ รูปที่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แตะที่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textbox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เพื่อสแกนบาร์โค็ด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062" y="8229601"/>
            <a:ext cx="2895329" cy="366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90600" y="693420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81977" y="692912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43424" y="691388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62200" y="1600200"/>
            <a:ext cx="365760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59480" y="148590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</a:t>
            </a:r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707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Handheld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BT-A500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0" t="31681" r="32433" b="27094"/>
          <a:stretch/>
        </p:blipFill>
        <p:spPr>
          <a:xfrm>
            <a:off x="950750" y="4316968"/>
            <a:ext cx="1706361" cy="25511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34342" r="31531" b="24702"/>
          <a:stretch/>
        </p:blipFill>
        <p:spPr>
          <a:xfrm>
            <a:off x="4418006" y="4316968"/>
            <a:ext cx="1641846" cy="25511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0" t="29748" r="30991" b="24972"/>
          <a:stretch/>
        </p:blipFill>
        <p:spPr>
          <a:xfrm>
            <a:off x="1007075" y="1450158"/>
            <a:ext cx="1643449" cy="25488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4" t="31791" r="32793" b="31028"/>
          <a:stretch/>
        </p:blipFill>
        <p:spPr>
          <a:xfrm>
            <a:off x="4387463" y="1450158"/>
            <a:ext cx="1672389" cy="25361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3632" y="849994"/>
            <a:ext cx="5726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Scan QR Code then Enter</a:t>
            </a:r>
            <a:endParaRPr lang="th-TH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4378446" y="1455035"/>
            <a:ext cx="1650863" cy="2531273"/>
          </a:xfrm>
          <a:prstGeom prst="wedgeRectCallout">
            <a:avLst>
              <a:gd name="adj1" fmla="val -205464"/>
              <a:gd name="adj2" fmla="val 173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70660" y="2910840"/>
            <a:ext cx="342900" cy="4114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064" y="1455441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en-US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6217" y="1437458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en-US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064" y="4318850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en-US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6320" y="4316967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</a:t>
            </a:r>
            <a:endParaRPr lang="en-US" sz="24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50750" y="5923280"/>
            <a:ext cx="1706361" cy="44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8005" y="5142870"/>
            <a:ext cx="1641847" cy="333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569923" y="2641600"/>
            <a:ext cx="1991917" cy="34340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626569" y="5425456"/>
            <a:ext cx="1864151" cy="7511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387463" y="2474915"/>
            <a:ext cx="1641847" cy="3333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29405" y="5106908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Select -&gt; Enter Key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2691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85FCBA-819A-4167-B8B7-57BF22262670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2839</TotalTime>
  <Words>838</Words>
  <Application>Microsoft Office PowerPoint</Application>
  <PresentationFormat>A4 Paper (210x297 mm)</PresentationFormat>
  <Paragraphs>234</Paragraphs>
  <Slides>30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Angsana New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Download Program and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121</cp:revision>
  <cp:lastPrinted>2022-10-11T10:20:33Z</cp:lastPrinted>
  <dcterms:created xsi:type="dcterms:W3CDTF">2022-08-19T04:37:08Z</dcterms:created>
  <dcterms:modified xsi:type="dcterms:W3CDTF">2022-11-16T06:17:58Z</dcterms:modified>
</cp:coreProperties>
</file>